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84" r:id="rId2"/>
    <p:sldId id="281" r:id="rId3"/>
    <p:sldId id="282" r:id="rId4"/>
    <p:sldId id="258" r:id="rId5"/>
    <p:sldId id="259" r:id="rId6"/>
    <p:sldId id="262" r:id="rId7"/>
    <p:sldId id="256" r:id="rId8"/>
    <p:sldId id="257" r:id="rId9"/>
    <p:sldId id="283" r:id="rId10"/>
    <p:sldId id="260" r:id="rId11"/>
    <p:sldId id="261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08" y="-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35B9F-52C6-4081-A4E2-776F611C3D05}" type="datetimeFigureOut">
              <a:rPr lang="en-US" smtClean="0"/>
              <a:pPr/>
              <a:t>3/28/2013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6196B0-9D61-4111-AB8E-853698C6D6A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6196B0-9D61-4111-AB8E-853698C6D6A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D3F6-0A4B-4B0A-B177-7F166FF04B7A}" type="datetimeFigureOut">
              <a:rPr lang="en-US" smtClean="0"/>
              <a:pPr/>
              <a:t>3/28/2013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39000" y="6356350"/>
            <a:ext cx="14478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Presented By </a:t>
            </a:r>
          </a:p>
          <a:p>
            <a:r>
              <a:rPr lang="en-US" dirty="0" smtClean="0"/>
              <a:t> Team Inferno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D3F6-0A4B-4B0A-B177-7F166FF04B7A}" type="datetimeFigureOut">
              <a:rPr lang="en-US" smtClean="0"/>
              <a:pPr/>
              <a:t>3/28/2013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A6F26-14E2-4E63-A170-B182A36499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D3F6-0A4B-4B0A-B177-7F166FF04B7A}" type="datetimeFigureOut">
              <a:rPr lang="en-US" smtClean="0"/>
              <a:pPr/>
              <a:t>3/28/2013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A6F26-14E2-4E63-A170-B182A36499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D3F6-0A4B-4B0A-B177-7F166FF04B7A}" type="datetimeFigureOut">
              <a:rPr lang="en-US" smtClean="0"/>
              <a:pPr/>
              <a:t>3/28/2013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A6F26-14E2-4E63-A170-B182A36499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D3F6-0A4B-4B0A-B177-7F166FF04B7A}" type="datetimeFigureOut">
              <a:rPr lang="en-US" smtClean="0"/>
              <a:pPr/>
              <a:t>3/28/2013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A6F26-14E2-4E63-A170-B182A36499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D3F6-0A4B-4B0A-B177-7F166FF04B7A}" type="datetimeFigureOut">
              <a:rPr lang="en-US" smtClean="0"/>
              <a:pPr/>
              <a:t>3/28/2013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A6F26-14E2-4E63-A170-B182A36499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D3F6-0A4B-4B0A-B177-7F166FF04B7A}" type="datetimeFigureOut">
              <a:rPr lang="en-US" smtClean="0"/>
              <a:pPr/>
              <a:t>3/28/2013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A6F26-14E2-4E63-A170-B182A36499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D3F6-0A4B-4B0A-B177-7F166FF04B7A}" type="datetimeFigureOut">
              <a:rPr lang="en-US" smtClean="0"/>
              <a:pPr/>
              <a:t>3/28/2013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A6F26-14E2-4E63-A170-B182A36499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D3F6-0A4B-4B0A-B177-7F166FF04B7A}" type="datetimeFigureOut">
              <a:rPr lang="en-US" smtClean="0"/>
              <a:pPr/>
              <a:t>3/28/2013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A6F26-14E2-4E63-A170-B182A36499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D3F6-0A4B-4B0A-B177-7F166FF04B7A}" type="datetimeFigureOut">
              <a:rPr lang="en-US" smtClean="0"/>
              <a:pPr/>
              <a:t>3/28/2013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A6F26-14E2-4E63-A170-B182A36499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ED3F6-0A4B-4B0A-B177-7F166FF04B7A}" type="datetimeFigureOut">
              <a:rPr lang="en-US" smtClean="0"/>
              <a:pPr/>
              <a:t>3/28/2013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EA6F26-14E2-4E63-A170-B182A36499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ED3F6-0A4B-4B0A-B177-7F166FF04B7A}" type="datetimeFigureOut">
              <a:rPr lang="en-US" smtClean="0"/>
              <a:pPr/>
              <a:t>3/28/2013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1447800" cy="501650"/>
          </a:xfrm>
          <a:prstGeom prst="rect">
            <a:avLst/>
          </a:prstGeom>
        </p:spPr>
        <p:txBody>
          <a:bodyPr/>
          <a:lstStyle>
            <a:lvl1pPr algn="l">
              <a:defRPr sz="1200"/>
            </a:lvl1pPr>
          </a:lstStyle>
          <a:p>
            <a:r>
              <a:rPr lang="en-US" smtClean="0"/>
              <a:t>Presented By </a:t>
            </a:r>
          </a:p>
          <a:p>
            <a:r>
              <a:rPr lang="en-US" smtClean="0"/>
              <a:t> Team Inferno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82000" cy="1143000"/>
          </a:xfrm>
          <a:solidFill>
            <a:schemeClr val="bg1"/>
          </a:solidFill>
          <a:ln w="50800">
            <a:solidFill>
              <a:schemeClr val="bg1"/>
            </a:solidFill>
          </a:ln>
        </p:spPr>
        <p:txBody>
          <a:bodyPr/>
          <a:lstStyle/>
          <a:p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Moment Of Truth..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 descr="Steve-Jobs-Vs.-Dying-Children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600200"/>
            <a:ext cx="8382000" cy="4876800"/>
          </a:xfrm>
          <a:ln w="50800">
            <a:solidFill>
              <a:schemeClr val="bg1"/>
            </a:solidFill>
          </a:ln>
        </p:spPr>
      </p:pic>
    </p:spTree>
  </p:cSld>
  <p:clrMapOvr>
    <a:masterClrMapping/>
  </p:clrMapOvr>
  <p:transition spd="slow">
    <p:wheel spokes="3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Focus:</a:t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Acquainting the unacquainted!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 descr="iStock_000015540303XSmall-288x300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905000"/>
            <a:ext cx="3962400" cy="4495800"/>
          </a:xfrm>
          <a:ln w="38100">
            <a:solidFill>
              <a:schemeClr val="tx1"/>
            </a:solidFill>
          </a:ln>
        </p:spPr>
      </p:pic>
      <p:pic>
        <p:nvPicPr>
          <p:cNvPr id="5" name="Picture 4" descr="10337426-a-lone-person-seeks-to-inform-the-crowd-of-people-around-him-of-some-important-information-raising-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905000"/>
            <a:ext cx="3962400" cy="4495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2000"/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have the resources, its time for action!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 descr="vacc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57200" y="1676400"/>
            <a:ext cx="3852550" cy="4525963"/>
          </a:xfrm>
          <a:ln w="38100">
            <a:solidFill>
              <a:schemeClr val="tx1"/>
            </a:solidFill>
          </a:ln>
        </p:spPr>
      </p:pic>
      <p:pic>
        <p:nvPicPr>
          <p:cNvPr id="5" name="Picture 4" descr="2012_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1676400"/>
            <a:ext cx="4419600" cy="4495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omb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Let’s get started!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zoom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Analyzing time spent on social-networking websites..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 descr="timespent1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600200"/>
            <a:ext cx="4114800" cy="3505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Nielsen-share-of-internet-time-by-categor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2514600"/>
            <a:ext cx="4276725" cy="3990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split orient="vert" dir="in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Targeting Website Development!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 descr="how-to-start-a-website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9882" y="1600200"/>
            <a:ext cx="7824236" cy="4525963"/>
          </a:xfr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comb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Offering a specialized doctors’ corner: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 descr="Expecting-Expats-Ask-The-Doctor-Widget-Image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295400"/>
            <a:ext cx="4114800" cy="518160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sk_doctor_box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295400"/>
            <a:ext cx="4114800" cy="5181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Let the world know your experiences..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 descr="blog-300x255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000" y="1676400"/>
            <a:ext cx="3733800" cy="4953000"/>
          </a:xfrm>
          <a:ln w="38100">
            <a:solidFill>
              <a:srgbClr val="C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419600" y="18288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Share your experiences involving your child through a..</a:t>
            </a:r>
            <a:endParaRPr lang="en-US" i="1" dirty="0"/>
          </a:p>
        </p:txBody>
      </p:sp>
      <p:pic>
        <p:nvPicPr>
          <p:cNvPr id="8" name="Picture 7" descr="blog-social-media-strategy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2362200"/>
            <a:ext cx="2667000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writing-tips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4495800"/>
            <a:ext cx="4286250" cy="2095500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</p:pic>
    </p:spTree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Healthy Nutrition tips?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 descr="a8891i0_250.gif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371600"/>
            <a:ext cx="3352800" cy="4572000"/>
          </a:xfrm>
          <a:ln w="38100">
            <a:solidFill>
              <a:schemeClr val="accent1">
                <a:lumMod val="20000"/>
                <a:lumOff val="80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raising_healthy_kid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1371600"/>
            <a:ext cx="4572000" cy="4572000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Statistics aid in taking appropriate action!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 descr="statistics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" y="1600200"/>
            <a:ext cx="4221163" cy="4800600"/>
          </a:xfrm>
          <a:ln w="38100">
            <a:solidFill>
              <a:srgbClr val="FFC000"/>
            </a:solidFill>
          </a:ln>
        </p:spPr>
      </p:pic>
      <p:pic>
        <p:nvPicPr>
          <p:cNvPr id="5" name="Picture 4" descr="governhelp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600200"/>
            <a:ext cx="3962400" cy="4800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Personal Page: store and share precious memories!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Content Placeholder 7" descr="TrackChildsDevMilestonesEng_Page_2.jpg"/>
          <p:cNvPicPr>
            <a:picLocks noGrp="1" noChangeAspect="1"/>
          </p:cNvPicPr>
          <p:nvPr>
            <p:ph idx="1"/>
          </p:nvPr>
        </p:nvPicPr>
        <p:blipFill>
          <a:blip r:embed="rId3"/>
          <a:srcRect b="4615"/>
          <a:stretch>
            <a:fillRect/>
          </a:stretch>
        </p:blipFill>
        <p:spPr>
          <a:xfrm>
            <a:off x="228600" y="1447800"/>
            <a:ext cx="8627806" cy="4953000"/>
          </a:xfr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 say, the greatest wealth is health. Then, are these children born poor?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 descr="somalia_struggling_7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981200"/>
            <a:ext cx="4114800" cy="4495800"/>
          </a:xfrm>
          <a:ln w="381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67291_somali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981200"/>
            <a:ext cx="4284296" cy="4419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  <p:transition spd="slow"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News: Get updated everyday!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 descr="LatestNews.jpe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600200"/>
            <a:ext cx="3886200" cy="4572000"/>
          </a:xfrm>
          <a:ln w="3810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5" name="Picture 4" descr="u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800" y="1600200"/>
            <a:ext cx="4431966" cy="4592085"/>
          </a:xfrm>
          <a:prstGeom prst="rect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0" y="609600"/>
            <a:ext cx="3657600" cy="5440362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Wait! How about people without an access to the Internet? What about their children?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thin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04800"/>
            <a:ext cx="4495800" cy="6248400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spli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Introducing SMS from SNS(Social Networking Site)!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 descr="sms3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400" y="1600200"/>
            <a:ext cx="3352800" cy="4724400"/>
          </a:xfrm>
          <a:ln w="38100">
            <a:solidFill>
              <a:schemeClr val="tx2">
                <a:lumMod val="60000"/>
                <a:lumOff val="40000"/>
              </a:schemeClr>
            </a:solidFill>
          </a:ln>
        </p:spPr>
      </p:pic>
      <p:pic>
        <p:nvPicPr>
          <p:cNvPr id="5" name="Picture 4" descr="image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600200"/>
            <a:ext cx="3581400" cy="47244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Alert messages: Reminders-in-time!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 descr="SMS-alerts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447800"/>
            <a:ext cx="3733800" cy="4724400"/>
          </a:xfrm>
          <a:ln w="38100">
            <a:solidFill>
              <a:schemeClr val="accent2">
                <a:lumMod val="75000"/>
              </a:schemeClr>
            </a:solidFill>
          </a:ln>
        </p:spPr>
      </p:pic>
      <p:pic>
        <p:nvPicPr>
          <p:cNvPr id="5" name="Picture 4" descr="email_alert_bann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1981200"/>
            <a:ext cx="4495800" cy="3048000"/>
          </a:xfrm>
          <a:prstGeom prst="rect">
            <a:avLst/>
          </a:prstGeom>
          <a:ln w="38100">
            <a:solidFill>
              <a:schemeClr val="bg1">
                <a:lumMod val="95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wedg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Not-to-forget, bridging the communication gap!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 descr="unnamed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1" y="1600200"/>
            <a:ext cx="4648200" cy="4724400"/>
          </a:xfr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5" name="Picture 4" descr="sbBridgeGap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600200"/>
            <a:ext cx="3657600" cy="4724400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>
    <p:wheel spokes="8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200" y="1143000"/>
            <a:ext cx="38862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many vaccinations does a child need?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 descr="fake_sick_081001_mn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533400"/>
            <a:ext cx="4114800" cy="2743200"/>
          </a:xfrm>
          <a:ln w="38100">
            <a:solidFill>
              <a:schemeClr val="tx1"/>
            </a:solidFill>
          </a:ln>
        </p:spPr>
      </p:pic>
      <p:pic>
        <p:nvPicPr>
          <p:cNvPr id="5" name="Picture 4" descr="url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657600"/>
            <a:ext cx="4114800" cy="2743200"/>
          </a:xfrm>
          <a:prstGeom prst="rect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724400" y="4191000"/>
            <a:ext cx="4038600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High fever! Emergency tips?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believe..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 descr="No-such-thing-as-lack-of-resources-Kent-Healy-174345_608x488.png"/>
          <p:cNvPicPr>
            <a:picLocks noGrp="1" noChangeAspect="1"/>
          </p:cNvPicPr>
          <p:nvPr>
            <p:ph idx="1"/>
          </p:nvPr>
        </p:nvPicPr>
        <p:blipFill>
          <a:blip r:embed="rId3"/>
          <a:srcRect r="14815"/>
          <a:stretch>
            <a:fillRect/>
          </a:stretch>
        </p:blipFill>
        <p:spPr>
          <a:xfrm>
            <a:off x="457200" y="1600200"/>
            <a:ext cx="8229600" cy="4876800"/>
          </a:xfrm>
          <a:ln w="38100">
            <a:solidFill>
              <a:schemeClr val="accent6">
                <a:lumMod val="75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conclusion-general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3650" y="2891631"/>
            <a:ext cx="4076700" cy="1943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slow">
    <p:split orient="vert" dir="in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Welcoming you!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 descr="question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3400" y="1524000"/>
            <a:ext cx="3429000" cy="4800600"/>
          </a:xfrm>
          <a:ln w="38100">
            <a:solidFill>
              <a:schemeClr val="accent6">
                <a:lumMod val="75000"/>
              </a:schemeClr>
            </a:solidFill>
          </a:ln>
        </p:spPr>
      </p:pic>
      <p:pic>
        <p:nvPicPr>
          <p:cNvPr id="5" name="Picture 4" descr="Psychics-Questions-and-Answer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524000"/>
            <a:ext cx="4114800" cy="4800600"/>
          </a:xfrm>
          <a:prstGeom prst="rect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1600"/>
            <a:ext cx="8382000" cy="685800"/>
          </a:xfrm>
        </p:spPr>
        <p:txBody>
          <a:bodyPr>
            <a:normAutofit fontScale="90000"/>
          </a:bodyPr>
          <a:lstStyle/>
          <a:p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“There are no seven wonders in the eyes of a child, there are seven million.”</a:t>
            </a:r>
            <a:b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 are saving them..</a:t>
            </a:r>
            <a:endParaRPr 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 descr="thank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5800" y="3429000"/>
            <a:ext cx="7848599" cy="3048000"/>
          </a:xfrm>
          <a:ln w="38100"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takes 9 months for a life to come alive, but not even 9 seconds for death to pass by..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 descr="Baby-dying-from-hunger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2286000"/>
            <a:ext cx="4191000" cy="3352800"/>
          </a:xfrm>
          <a:ln w="38100">
            <a:solidFill>
              <a:schemeClr val="tx1"/>
            </a:solidFill>
          </a:ln>
        </p:spPr>
      </p:pic>
      <p:pic>
        <p:nvPicPr>
          <p:cNvPr id="5" name="Picture 4" descr="mo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124200"/>
            <a:ext cx="4286250" cy="35052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2362200"/>
            <a:ext cx="3810000" cy="2209800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Tracing back history..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Limited Resources diminishes child health!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ontent Placeholder 6" descr="InfodemandCartoon3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600200"/>
            <a:ext cx="5638800" cy="5029200"/>
          </a:xfrm>
          <a:ln w="38100" cmpd="sng">
            <a:solidFill>
              <a:schemeClr val="tx1"/>
            </a:solidFill>
          </a:ln>
        </p:spPr>
      </p:pic>
      <p:pic>
        <p:nvPicPr>
          <p:cNvPr id="8" name="Picture 7" descr="man-darn-300x30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752600"/>
            <a:ext cx="2819400" cy="4953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9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Unawareness everywhere..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 descr="2010cartoonobesity_gallery__403x400-420x0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" y="1447800"/>
            <a:ext cx="4419600" cy="4800600"/>
          </a:xfrm>
          <a:ln w="38100">
            <a:solidFill>
              <a:schemeClr val="tx1"/>
            </a:solidFill>
          </a:ln>
        </p:spPr>
      </p:pic>
      <p:pic>
        <p:nvPicPr>
          <p:cNvPr id="5" name="Picture 4" descr="Helps-understand-the-repercussions-of-social-stigma-on-their-lif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286000"/>
            <a:ext cx="4267200" cy="2514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hecke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9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Introducing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Black" pitchFamily="18" charset="0"/>
              </a:rPr>
              <a:t>Grow Healthy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Black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‘Grow Healthy’ at a glance..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62400" cy="4419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Aiming at providing round-the-clock service to ensure a prominent standard of child health</a:t>
            </a:r>
          </a:p>
          <a:p>
            <a:r>
              <a:rPr lang="en-US" dirty="0" smtClean="0"/>
              <a:t>Inform readers about facts available to them yet unknown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dsssssssssssssssssssssssssss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371600"/>
            <a:ext cx="3962400" cy="228600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Picture 5" descr="answ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3962400"/>
            <a:ext cx="3981450" cy="25812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1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Getting to know ‘Grow Healthy’..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434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Provide updated statistics regarding every sector of child health and development.</a:t>
            </a:r>
          </a:p>
          <a:p>
            <a:r>
              <a:rPr lang="en-US" dirty="0" smtClean="0"/>
              <a:t>Help the government to help itself by cutting down on costs previously spent on health facilities for children.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outh korean humanitarian ai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810000"/>
            <a:ext cx="3505200" cy="25527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statistics-300x20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447800"/>
            <a:ext cx="3505200" cy="2133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</p:cSld>
  <p:clrMapOvr>
    <a:masterClrMapping/>
  </p:clrMapOvr>
  <p:transition spd="med">
    <p:push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278</Words>
  <Application>Microsoft Office PowerPoint</Application>
  <PresentationFormat>On-screen Show (4:3)</PresentationFormat>
  <Paragraphs>35</Paragraphs>
  <Slides>29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The Moment Of Truth..</vt:lpstr>
      <vt:lpstr>They say, the greatest wealth is health. Then, are these children born poor? </vt:lpstr>
      <vt:lpstr>It takes 9 months for a life to come alive, but not even 9 seconds for death to pass by..</vt:lpstr>
      <vt:lpstr>Tracing back history..</vt:lpstr>
      <vt:lpstr>Limited Resources diminishes child health!</vt:lpstr>
      <vt:lpstr>Unawareness everywhere.. </vt:lpstr>
      <vt:lpstr>Introducing Grow Healthy</vt:lpstr>
      <vt:lpstr>‘Grow Healthy’ at a glance..</vt:lpstr>
      <vt:lpstr>Getting to know ‘Grow Healthy’..</vt:lpstr>
      <vt:lpstr>Our Focus: Acquainting the unacquainted!</vt:lpstr>
      <vt:lpstr>We have the resources, its time for action!</vt:lpstr>
      <vt:lpstr>Let’s get started!</vt:lpstr>
      <vt:lpstr>Analyzing time spent on social-networking websites..</vt:lpstr>
      <vt:lpstr>Targeting Website Development!</vt:lpstr>
      <vt:lpstr>Offering a specialized doctors’ corner:</vt:lpstr>
      <vt:lpstr>Let the world know your experiences..</vt:lpstr>
      <vt:lpstr>Healthy Nutrition tips?</vt:lpstr>
      <vt:lpstr>Statistics aid in taking appropriate action!</vt:lpstr>
      <vt:lpstr>Personal Page: store and share precious memories!</vt:lpstr>
      <vt:lpstr>News: Get updated everyday!</vt:lpstr>
      <vt:lpstr>Wait! How about people without an access to the Internet? What about their children?</vt:lpstr>
      <vt:lpstr>Introducing SMS from SNS(Social Networking Site)!</vt:lpstr>
      <vt:lpstr>Alert messages: Reminders-in-time!</vt:lpstr>
      <vt:lpstr>Not-to-forget, bridging the communication gap!</vt:lpstr>
      <vt:lpstr>How many vaccinations does a child need?</vt:lpstr>
      <vt:lpstr>We believe..</vt:lpstr>
      <vt:lpstr>Slide 27</vt:lpstr>
      <vt:lpstr>Welcoming you!</vt:lpstr>
      <vt:lpstr>“There are no seven wonders in the eyes of a child, there are seven million.”  We are saving them..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EEEPC</dc:creator>
  <cp:lastModifiedBy>EEEPC</cp:lastModifiedBy>
  <cp:revision>110</cp:revision>
  <dcterms:created xsi:type="dcterms:W3CDTF">2013-03-26T04:11:36Z</dcterms:created>
  <dcterms:modified xsi:type="dcterms:W3CDTF">2013-03-28T14:06:53Z</dcterms:modified>
</cp:coreProperties>
</file>